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8" autoAdjust="0"/>
    <p:restoredTop sz="94560" autoAdjust="0"/>
  </p:normalViewPr>
  <p:slideViewPr>
    <p:cSldViewPr>
      <p:cViewPr varScale="1">
        <p:scale>
          <a:sx n="46" d="100"/>
          <a:sy n="46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8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C29FC0-F084-4E99-B679-A8F06106B95F}" type="datetimeFigureOut">
              <a:rPr lang="en-US" smtClean="0"/>
              <a:pPr/>
              <a:t>5/1/2009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2CC44D-A0E9-4474-B48C-1119A40483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172200" cy="1894362"/>
          </a:xfrm>
        </p:spPr>
        <p:txBody>
          <a:bodyPr/>
          <a:lstStyle/>
          <a:p>
            <a:r>
              <a:rPr lang="en-US" dirty="0" smtClean="0"/>
              <a:t>BIOMASS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Shelby Plaza</a:t>
            </a:r>
          </a:p>
          <a:p>
            <a:r>
              <a:rPr lang="en-US" dirty="0" smtClean="0"/>
              <a:t>Byron Evert</a:t>
            </a:r>
          </a:p>
          <a:p>
            <a:r>
              <a:rPr lang="en-US" dirty="0" smtClean="0"/>
              <a:t>Jason </a:t>
            </a:r>
            <a:r>
              <a:rPr lang="en-US" dirty="0" err="1" smtClean="0"/>
              <a:t>DeMelfi</a:t>
            </a:r>
            <a:endParaRPr lang="en-US" dirty="0" smtClean="0"/>
          </a:p>
          <a:p>
            <a:r>
              <a:rPr lang="en-US" dirty="0" smtClean="0"/>
              <a:t>Greg Kurtz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Biomass?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467600" cy="4873752"/>
          </a:xfrm>
        </p:spPr>
        <p:txBody>
          <a:bodyPr/>
          <a:lstStyle/>
          <a:p>
            <a:r>
              <a:rPr lang="en-US" dirty="0" smtClean="0"/>
              <a:t>Biomass is matter usually thought of as garbage.</a:t>
            </a:r>
          </a:p>
          <a:p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Dead trees</a:t>
            </a:r>
          </a:p>
          <a:p>
            <a:pPr lvl="1"/>
            <a:r>
              <a:rPr lang="en-US" dirty="0" smtClean="0"/>
              <a:t>Tree branches</a:t>
            </a:r>
          </a:p>
          <a:p>
            <a:pPr lvl="1"/>
            <a:r>
              <a:rPr lang="en-US" dirty="0" smtClean="0"/>
              <a:t>Yard clippings</a:t>
            </a:r>
          </a:p>
          <a:p>
            <a:pPr lvl="1"/>
            <a:r>
              <a:rPr lang="en-US" dirty="0" smtClean="0"/>
              <a:t>Left-over crops</a:t>
            </a:r>
          </a:p>
          <a:p>
            <a:pPr lvl="1"/>
            <a:r>
              <a:rPr lang="en-US" dirty="0" smtClean="0"/>
              <a:t>Wood chips</a:t>
            </a:r>
          </a:p>
          <a:p>
            <a:pPr lvl="1"/>
            <a:r>
              <a:rPr lang="en-US" dirty="0" smtClean="0"/>
              <a:t>Bark</a:t>
            </a:r>
          </a:p>
          <a:p>
            <a:pPr lvl="1"/>
            <a:r>
              <a:rPr lang="en-US" dirty="0" smtClean="0"/>
              <a:t>Saw dust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Biomass is Used For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Using biomass can help reduce global warming compared to a fuel-powered plant.</a:t>
            </a:r>
          </a:p>
          <a:p>
            <a:endParaRPr lang="en-US" dirty="0" smtClean="0"/>
          </a:p>
          <a:p>
            <a:r>
              <a:rPr lang="en-US" dirty="0" smtClean="0"/>
              <a:t>Plants use a store carbon dioxide. By replanting these crops, new plants can use the carbon dioxide that is distributed. So using biomass and replanting helps close the carbon dioxide cycle.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rboncycle2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457200"/>
            <a:ext cx="8610600" cy="6128709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Ways Biomass is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use of biomass can be environmentally friendly because the biomass is reduced, recycled and then reused.</a:t>
            </a:r>
          </a:p>
          <a:p>
            <a:endParaRPr lang="en-US" dirty="0" smtClean="0"/>
          </a:p>
          <a:p>
            <a:r>
              <a:rPr lang="en-US" dirty="0" smtClean="0"/>
              <a:t>Today, new ways of using biomass are being discovered.</a:t>
            </a:r>
          </a:p>
          <a:p>
            <a:pPr lvl="1"/>
            <a:r>
              <a:rPr lang="en-US" dirty="0" smtClean="0"/>
              <a:t>Produce Ethanol</a:t>
            </a:r>
          </a:p>
          <a:p>
            <a:pPr lvl="1"/>
            <a:r>
              <a:rPr lang="en-US" dirty="0" smtClean="0"/>
              <a:t> Bio Diseal</a:t>
            </a:r>
          </a:p>
          <a:p>
            <a:pPr lvl="1"/>
            <a:r>
              <a:rPr lang="en-US" dirty="0" smtClean="0"/>
              <a:t>Alcohol which can power cars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Biomass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Typical biomass fuel costs are in the range of $0 to $5 per million Btu.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typical direct-fired biomass plant produces electricity at about 9 cents/kWh.</a:t>
            </a:r>
          </a:p>
          <a:p>
            <a:endParaRPr lang="en-US" dirty="0" smtClean="0"/>
          </a:p>
          <a:p>
            <a:r>
              <a:rPr lang="en-US" dirty="0" smtClean="0"/>
              <a:t>Costs of landfill methane are less variable: these plants can typically produce electricity at 6 to 8 cents per kWh.</a:t>
            </a:r>
            <a:endParaRPr lang="en-US" dirty="0"/>
          </a:p>
        </p:txBody>
      </p:sp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availability is based on the amount of waste produced by that area.</a:t>
            </a:r>
            <a:endParaRPr lang="en-US" dirty="0"/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752600"/>
            <a:ext cx="6781800" cy="4721352"/>
          </a:xfrm>
        </p:spPr>
        <p:txBody>
          <a:bodyPr>
            <a:normAutofit/>
          </a:bodyPr>
          <a:lstStyle/>
          <a:p>
            <a:pPr lvl="8" algn="ctr">
              <a:buNone/>
            </a:pPr>
            <a:r>
              <a:rPr lang="en-US" sz="4000" dirty="0" smtClean="0"/>
              <a:t>The </a:t>
            </a:r>
            <a:r>
              <a:rPr lang="en-US" sz="8800" dirty="0" smtClean="0"/>
              <a:t>End</a:t>
            </a:r>
            <a:endParaRPr lang="en-US" sz="8800" dirty="0"/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173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BIOMASS</vt:lpstr>
      <vt:lpstr>What is Biomass? </vt:lpstr>
      <vt:lpstr>What Biomass is Used For</vt:lpstr>
      <vt:lpstr>Slide 4</vt:lpstr>
      <vt:lpstr>More Ways Biomass is Used</vt:lpstr>
      <vt:lpstr>What Biomass Cost</vt:lpstr>
      <vt:lpstr>Availability</vt:lpstr>
      <vt:lpstr>Slide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12</cp:revision>
  <dcterms:created xsi:type="dcterms:W3CDTF">2009-04-23T14:06:33Z</dcterms:created>
  <dcterms:modified xsi:type="dcterms:W3CDTF">2009-05-01T13:46:41Z</dcterms:modified>
</cp:coreProperties>
</file>